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51D"/>
    <a:srgbClr val="7E1A47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60"/>
  </p:normalViewPr>
  <p:slideViewPr>
    <p:cSldViewPr>
      <p:cViewPr varScale="1">
        <p:scale>
          <a:sx n="110" d="100"/>
          <a:sy n="110" d="100"/>
        </p:scale>
        <p:origin x="1518" y="84"/>
      </p:cViewPr>
      <p:guideLst>
        <p:guide orient="horz" pos="2160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E52B96-8F7F-4CBB-B800-51390AB682EC}" type="datetimeFigureOut">
              <a:rPr lang="cs-CZ"/>
              <a:pPr>
                <a:defRPr/>
              </a:pPr>
              <a:t>3. 2. 2021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6E96EA-E9FC-4CED-800E-CD7D2F847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564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2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8F9B-1931-4F52-AD9E-88EBCF6B3CE2}" type="datetimeFigureOut">
              <a:rPr lang="cs-CZ" smtClean="0"/>
              <a:pPr/>
              <a:t>3. 2. 2021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2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1691208" cy="2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59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61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704407"/>
      </p:ext>
    </p:extLst>
  </p:cSld>
  <p:clrMapOvr>
    <a:masterClrMapping/>
  </p:clrMapOvr>
</p:sld>
</file>

<file path=ppt/theme/theme1.xml><?xml version="1.0" encoding="utf-8"?>
<a:theme xmlns:a="http://schemas.openxmlformats.org/drawingml/2006/main" name="EFšablonaPowerPoint2011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UL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0</Words>
  <Application>Microsoft Office PowerPoint</Application>
  <PresentationFormat>Předvádění na obrazovce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Myriad Pro</vt:lpstr>
      <vt:lpstr>EFšablonaPowerPoint2011Cz</vt:lpstr>
      <vt:lpstr>Prezentace aplikace PowerPoint</vt:lpstr>
      <vt:lpstr>Prezentace aplikace PowerPoint</vt:lpstr>
      <vt:lpstr>Prezentace aplikace PowerPoint</vt:lpstr>
    </vt:vector>
  </TitlesOfParts>
  <Company>TUL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Caidler</dc:creator>
  <cp:keywords>TUL</cp:keywords>
  <cp:lastModifiedBy>Artist</cp:lastModifiedBy>
  <cp:revision>10</cp:revision>
  <dcterms:created xsi:type="dcterms:W3CDTF">2011-11-10T13:50:52Z</dcterms:created>
  <dcterms:modified xsi:type="dcterms:W3CDTF">2021-02-03T12:22:32Z</dcterms:modified>
</cp:coreProperties>
</file>