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7" autoAdjust="0"/>
  </p:normalViewPr>
  <p:slideViewPr>
    <p:cSldViewPr showGuides="1"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A99B0-B64A-4A2E-80B4-7E4AEA4EA7DF}" type="datetimeFigureOut">
              <a:rPr lang="cs-CZ" smtClean="0"/>
              <a:t>3. 2. 2021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A9650-CE89-488C-8CBE-82B20CE8B4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52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A9650-CE89-488C-8CBE-82B20CE8B44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294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538912"/>
            <a:ext cx="2133600" cy="260648"/>
          </a:xfrm>
        </p:spPr>
        <p:txBody>
          <a:bodyPr/>
          <a:lstStyle/>
          <a:p>
            <a:fld id="{ECBFAF21-E64E-44D1-96C6-B3CC688ACD6B}" type="datetimeFigureOut">
              <a:rPr lang="cs-CZ" smtClean="0"/>
              <a:t>3. 2. 2021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538912"/>
            <a:ext cx="2895600" cy="2606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7562" y="6538912"/>
            <a:ext cx="1691208" cy="260648"/>
          </a:xfrm>
        </p:spPr>
        <p:txBody>
          <a:bodyPr/>
          <a:lstStyle/>
          <a:p>
            <a:fld id="{7C9A6D10-2B49-48A9-AAFB-9E464A77B2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0695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AF21-E64E-44D1-96C6-B3CC688ACD6B}" type="datetimeFigureOut">
              <a:rPr lang="cs-CZ" smtClean="0"/>
              <a:t>3. 2. 2021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6D10-2B49-48A9-AAFB-9E464A77B2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2881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AF21-E64E-44D1-96C6-B3CC688ACD6B}" type="datetimeFigureOut">
              <a:rPr lang="cs-CZ" smtClean="0"/>
              <a:t>3. 2. 2021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6D10-2B49-48A9-AAFB-9E464A77B2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147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288032"/>
          </a:xfrm>
        </p:spPr>
        <p:txBody>
          <a:bodyPr/>
          <a:lstStyle/>
          <a:p>
            <a:fld id="{ECBFAF21-E64E-44D1-96C6-B3CC688ACD6B}" type="datetimeFigureOut">
              <a:rPr lang="cs-CZ" smtClean="0"/>
              <a:t>3. 2. 2021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288032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525344"/>
            <a:ext cx="1691208" cy="288032"/>
          </a:xfrm>
        </p:spPr>
        <p:txBody>
          <a:bodyPr/>
          <a:lstStyle/>
          <a:p>
            <a:fld id="{7C9A6D10-2B49-48A9-AAFB-9E464A77B2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989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AF21-E64E-44D1-96C6-B3CC688ACD6B}" type="datetimeFigureOut">
              <a:rPr lang="cs-CZ" smtClean="0"/>
              <a:t>3. 2. 2021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6D10-2B49-48A9-AAFB-9E464A77B2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2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AF21-E64E-44D1-96C6-B3CC688ACD6B}" type="datetimeFigureOut">
              <a:rPr lang="cs-CZ" smtClean="0"/>
              <a:t>3. 2. 2021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6D10-2B49-48A9-AAFB-9E464A77B2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81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AF21-E64E-44D1-96C6-B3CC688ACD6B}" type="datetimeFigureOut">
              <a:rPr lang="cs-CZ" smtClean="0"/>
              <a:t>3. 2. 2021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6D10-2B49-48A9-AAFB-9E464A77B2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0768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AF21-E64E-44D1-96C6-B3CC688ACD6B}" type="datetimeFigureOut">
              <a:rPr lang="cs-CZ" smtClean="0"/>
              <a:t>3. 2. 2021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6D10-2B49-48A9-AAFB-9E464A77B2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17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AF21-E64E-44D1-96C6-B3CC688ACD6B}" type="datetimeFigureOut">
              <a:rPr lang="cs-CZ" smtClean="0"/>
              <a:t>3. 2. 2021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6D10-2B49-48A9-AAFB-9E464A77B2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69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AF21-E64E-44D1-96C6-B3CC688ACD6B}" type="datetimeFigureOut">
              <a:rPr lang="cs-CZ" smtClean="0"/>
              <a:t>3. 2. 2021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6D10-2B49-48A9-AAFB-9E464A77B2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9224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FAF21-E64E-44D1-96C6-B3CC688ACD6B}" type="datetimeFigureOut">
              <a:rPr lang="cs-CZ" smtClean="0"/>
              <a:t>3. 2. 2021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6D10-2B49-48A9-AAFB-9E464A77B2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42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21336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FAF21-E64E-44D1-96C6-B3CC688ACD6B}" type="datetimeFigureOut">
              <a:rPr lang="cs-CZ" smtClean="0"/>
              <a:t>3. 2. 2021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525344"/>
            <a:ext cx="28956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525344"/>
            <a:ext cx="1691208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A6D10-2B49-48A9-AAFB-9E464A77B2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60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980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052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6294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</Words>
  <Application>Microsoft Office PowerPoint</Application>
  <PresentationFormat>Předvádění na obrazovce (4:3)</PresentationFormat>
  <Paragraphs>1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bianca.tomiskova</dc:creator>
  <cp:lastModifiedBy>Artist</cp:lastModifiedBy>
  <cp:revision>2</cp:revision>
  <dcterms:created xsi:type="dcterms:W3CDTF">2016-04-28T08:50:01Z</dcterms:created>
  <dcterms:modified xsi:type="dcterms:W3CDTF">2021-02-03T12:18:58Z</dcterms:modified>
</cp:coreProperties>
</file>